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58" autoAdjust="0"/>
  </p:normalViewPr>
  <p:slideViewPr>
    <p:cSldViewPr>
      <p:cViewPr varScale="1">
        <p:scale>
          <a:sx n="99" d="100"/>
          <a:sy n="99" d="100"/>
        </p:scale>
        <p:origin x="994" y="7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36561"/>
            <a:ext cx="8075240" cy="93610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 flipV="1">
            <a:off x="7010400" y="284407"/>
            <a:ext cx="2133600" cy="12689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228134"/>
              </p:ext>
            </p:extLst>
          </p:nvPr>
        </p:nvGraphicFramePr>
        <p:xfrm>
          <a:off x="1115616" y="856033"/>
          <a:ext cx="7416825" cy="3725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9542"/>
            <a:ext cx="2664296" cy="10801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388" y="889582"/>
            <a:ext cx="2448272" cy="10801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699542"/>
            <a:ext cx="2518386" cy="11521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1792137"/>
            <a:ext cx="2570112" cy="10143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112" y="3551129"/>
            <a:ext cx="2520280" cy="138062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388" y="3667168"/>
            <a:ext cx="2450166" cy="1380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4" y="1779662"/>
            <a:ext cx="2520280" cy="9361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39" y="3533393"/>
            <a:ext cx="2418993" cy="13983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53" y="2695951"/>
            <a:ext cx="2520280" cy="9227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878" y="1944196"/>
            <a:ext cx="2452060" cy="9576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56" y="2737737"/>
            <a:ext cx="2444484" cy="8516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801" y="2937376"/>
            <a:ext cx="2479445" cy="9513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0351"/>
            <a:ext cx="8435673" cy="76874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№177»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игра «Собери все сказки </a:t>
            </a:r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Тукая»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195486"/>
            <a:ext cx="6461014" cy="895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963804"/>
            <a:ext cx="3816424" cy="2151645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03848" y="241844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 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апреля  ко дню рождения </a:t>
            </a:r>
            <a:r>
              <a:rPr lang="ru-RU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Габдуллы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Тукая среди старших и подготовительных групп воспитанников нашего детского сада прошел квест «Собери все сказки </a:t>
            </a:r>
            <a:r>
              <a:rPr lang="ru-RU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Габдуллы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Тукая</a:t>
            </a:r>
            <a:r>
              <a:rPr lang="ru-RU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 Дети по маршрутному листу выполняли различные задания.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40" y="1961801"/>
            <a:ext cx="2184999" cy="1469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5" y="807153"/>
            <a:ext cx="2376264" cy="1190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877551"/>
            <a:ext cx="2481790" cy="1240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15480"/>
            <a:ext cx="2448272" cy="1404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5" y="3512833"/>
            <a:ext cx="2376264" cy="1363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7" y="1943905"/>
            <a:ext cx="2051318" cy="146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3105</TotalTime>
  <Words>45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МБДОУ «Детский сад №177» </vt:lpstr>
      <vt:lpstr>МБДОУ «Детский сад №177» Квест – игра «Собери все сказки Габдуллы Тукая»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414</cp:revision>
  <cp:lastPrinted>2021-02-04T07:26:50Z</cp:lastPrinted>
  <dcterms:created xsi:type="dcterms:W3CDTF">2015-10-13T08:15:21Z</dcterms:created>
  <dcterms:modified xsi:type="dcterms:W3CDTF">2021-05-25T15:15:43Z</dcterms:modified>
</cp:coreProperties>
</file>